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Lst>
  <p:sldSz cy="5143500" cx="9144000"/>
  <p:notesSz cx="6858000" cy="9144000"/>
  <p:embeddedFontLst>
    <p:embeddedFont>
      <p:font typeface="Roboto"/>
      <p:regular r:id="rId10"/>
      <p:bold r:id="rId11"/>
      <p:italic r:id="rId12"/>
      <p:boldItalic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font" Target="fonts/Roboto-bold.fntdata"/><Relationship Id="rId10" Type="http://schemas.openxmlformats.org/officeDocument/2006/relationships/font" Target="fonts/Roboto-regular.fntdata"/><Relationship Id="rId13" Type="http://schemas.openxmlformats.org/officeDocument/2006/relationships/font" Target="fonts/Roboto-boldItalic.fntdata"/><Relationship Id="rId12"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00.jpg>
</file>

<file path=ppt/media/image01.png>
</file>

<file path=ppt/media/image0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rIns="91425" tIns="91425">
            <a:noAutofit/>
          </a:bodyPr>
          <a:lstStyle/>
          <a:p>
            <a:pPr lvl="0">
              <a:spcBef>
                <a:spcPts val="0"/>
              </a:spcBef>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rIns="91425" tIns="91425">
            <a:noAutofit/>
          </a:bodyPr>
          <a:lstStyle/>
          <a:p>
            <a:pPr lvl="0">
              <a:spcBef>
                <a:spcPts val="0"/>
              </a:spcBef>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rIns="91425" tIns="91425"/>
          <a:lstStyle>
            <a:lvl1pPr lvl="0">
              <a:lnSpc>
                <a:spcPct val="100000"/>
              </a:lnSpc>
              <a:spcBef>
                <a:spcPts val="0"/>
              </a:spcBef>
              <a:spcAft>
                <a:spcPts val="0"/>
              </a:spcAft>
              <a:buClr>
                <a:schemeClr val="lt1"/>
              </a:buClr>
              <a:buNone/>
              <a:defRPr>
                <a:solidFill>
                  <a:schemeClr val="lt1"/>
                </a:solidFill>
              </a:defRPr>
            </a:lvl1pPr>
            <a:lvl2pPr lvl="1">
              <a:lnSpc>
                <a:spcPct val="100000"/>
              </a:lnSpc>
              <a:spcBef>
                <a:spcPts val="0"/>
              </a:spcBef>
              <a:spcAft>
                <a:spcPts val="0"/>
              </a:spcAft>
              <a:buClr>
                <a:schemeClr val="lt1"/>
              </a:buClr>
              <a:buSzPct val="100000"/>
              <a:buNone/>
              <a:defRPr sz="1800">
                <a:solidFill>
                  <a:schemeClr val="lt1"/>
                </a:solidFill>
              </a:defRPr>
            </a:lvl2pPr>
            <a:lvl3pPr lvl="2">
              <a:lnSpc>
                <a:spcPct val="100000"/>
              </a:lnSpc>
              <a:spcBef>
                <a:spcPts val="0"/>
              </a:spcBef>
              <a:spcAft>
                <a:spcPts val="0"/>
              </a:spcAft>
              <a:buClr>
                <a:schemeClr val="lt1"/>
              </a:buClr>
              <a:buSzPct val="100000"/>
              <a:buNone/>
              <a:defRPr sz="1800">
                <a:solidFill>
                  <a:schemeClr val="lt1"/>
                </a:solidFill>
              </a:defRPr>
            </a:lvl3pPr>
            <a:lvl4pPr lvl="3">
              <a:lnSpc>
                <a:spcPct val="100000"/>
              </a:lnSpc>
              <a:spcBef>
                <a:spcPts val="0"/>
              </a:spcBef>
              <a:spcAft>
                <a:spcPts val="0"/>
              </a:spcAft>
              <a:buClr>
                <a:schemeClr val="lt1"/>
              </a:buClr>
              <a:buSzPct val="100000"/>
              <a:buNone/>
              <a:defRPr sz="1800">
                <a:solidFill>
                  <a:schemeClr val="lt1"/>
                </a:solidFill>
              </a:defRPr>
            </a:lvl4pPr>
            <a:lvl5pPr lvl="4">
              <a:lnSpc>
                <a:spcPct val="100000"/>
              </a:lnSpc>
              <a:spcBef>
                <a:spcPts val="0"/>
              </a:spcBef>
              <a:spcAft>
                <a:spcPts val="0"/>
              </a:spcAft>
              <a:buClr>
                <a:schemeClr val="lt1"/>
              </a:buClr>
              <a:buSzPct val="100000"/>
              <a:buNone/>
              <a:defRPr sz="1800">
                <a:solidFill>
                  <a:schemeClr val="lt1"/>
                </a:solidFill>
              </a:defRPr>
            </a:lvl5pPr>
            <a:lvl6pPr lvl="5">
              <a:lnSpc>
                <a:spcPct val="100000"/>
              </a:lnSpc>
              <a:spcBef>
                <a:spcPts val="0"/>
              </a:spcBef>
              <a:spcAft>
                <a:spcPts val="0"/>
              </a:spcAft>
              <a:buClr>
                <a:schemeClr val="lt1"/>
              </a:buClr>
              <a:buSzPct val="100000"/>
              <a:buNone/>
              <a:defRPr sz="1800">
                <a:solidFill>
                  <a:schemeClr val="lt1"/>
                </a:solidFill>
              </a:defRPr>
            </a:lvl6pPr>
            <a:lvl7pPr lvl="6">
              <a:lnSpc>
                <a:spcPct val="100000"/>
              </a:lnSpc>
              <a:spcBef>
                <a:spcPts val="0"/>
              </a:spcBef>
              <a:spcAft>
                <a:spcPts val="0"/>
              </a:spcAft>
              <a:buClr>
                <a:schemeClr val="lt1"/>
              </a:buClr>
              <a:buSzPct val="100000"/>
              <a:buNone/>
              <a:defRPr sz="1800">
                <a:solidFill>
                  <a:schemeClr val="lt1"/>
                </a:solidFill>
              </a:defRPr>
            </a:lvl7pPr>
            <a:lvl8pPr lvl="7">
              <a:lnSpc>
                <a:spcPct val="100000"/>
              </a:lnSpc>
              <a:spcBef>
                <a:spcPts val="0"/>
              </a:spcBef>
              <a:spcAft>
                <a:spcPts val="0"/>
              </a:spcAft>
              <a:buClr>
                <a:schemeClr val="lt1"/>
              </a:buClr>
              <a:buSzPct val="100000"/>
              <a:buNone/>
              <a:defRPr sz="1800">
                <a:solidFill>
                  <a:schemeClr val="lt1"/>
                </a:solidFill>
              </a:defRPr>
            </a:lvl8pPr>
            <a:lvl9pPr lvl="8">
              <a:lnSpc>
                <a:spcPct val="100000"/>
              </a:lnSpc>
              <a:spcBef>
                <a:spcPts val="0"/>
              </a:spcBef>
              <a:spcAft>
                <a:spcPts val="0"/>
              </a:spcAft>
              <a:buClr>
                <a:schemeClr val="lt1"/>
              </a:buClr>
              <a:buSzPct val="1000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type="title"/>
          </p:nvPr>
        </p:nvSpPr>
        <p:spPr>
          <a:xfrm>
            <a:off x="475500" y="1258525"/>
            <a:ext cx="8222100" cy="1963500"/>
          </a:xfrm>
          <a:prstGeom prst="rect">
            <a:avLst/>
          </a:prstGeom>
        </p:spPr>
        <p:txBody>
          <a:bodyPr anchorCtr="0" anchor="b" bIns="91425" lIns="91425" rIns="91425" tIns="91425"/>
          <a:lstStyle>
            <a:lvl1pPr lvl="0" algn="ctr">
              <a:spcBef>
                <a:spcPts val="0"/>
              </a:spcBef>
              <a:buClr>
                <a:schemeClr val="dk2"/>
              </a:buClr>
              <a:buSzPct val="100000"/>
              <a:defRPr sz="12000">
                <a:solidFill>
                  <a:schemeClr val="dk2"/>
                </a:solidFill>
              </a:defRPr>
            </a:lvl1pPr>
            <a:lvl2pPr lvl="1" algn="ctr">
              <a:spcBef>
                <a:spcPts val="0"/>
              </a:spcBef>
              <a:buClr>
                <a:schemeClr val="dk2"/>
              </a:buClr>
              <a:buSzPct val="100000"/>
              <a:defRPr sz="12000">
                <a:solidFill>
                  <a:schemeClr val="dk2"/>
                </a:solidFill>
              </a:defRPr>
            </a:lvl2pPr>
            <a:lvl3pPr lvl="2" algn="ctr">
              <a:spcBef>
                <a:spcPts val="0"/>
              </a:spcBef>
              <a:buClr>
                <a:schemeClr val="dk2"/>
              </a:buClr>
              <a:buSzPct val="100000"/>
              <a:defRPr sz="12000">
                <a:solidFill>
                  <a:schemeClr val="dk2"/>
                </a:solidFill>
              </a:defRPr>
            </a:lvl3pPr>
            <a:lvl4pPr lvl="3" algn="ctr">
              <a:spcBef>
                <a:spcPts val="0"/>
              </a:spcBef>
              <a:buClr>
                <a:schemeClr val="dk2"/>
              </a:buClr>
              <a:buSzPct val="100000"/>
              <a:defRPr sz="12000">
                <a:solidFill>
                  <a:schemeClr val="dk2"/>
                </a:solidFill>
              </a:defRPr>
            </a:lvl4pPr>
            <a:lvl5pPr lvl="4" algn="ctr">
              <a:spcBef>
                <a:spcPts val="0"/>
              </a:spcBef>
              <a:buClr>
                <a:schemeClr val="dk2"/>
              </a:buClr>
              <a:buSzPct val="100000"/>
              <a:defRPr sz="12000">
                <a:solidFill>
                  <a:schemeClr val="dk2"/>
                </a:solidFill>
              </a:defRPr>
            </a:lvl5pPr>
            <a:lvl6pPr lvl="5" algn="ctr">
              <a:spcBef>
                <a:spcPts val="0"/>
              </a:spcBef>
              <a:buClr>
                <a:schemeClr val="dk2"/>
              </a:buClr>
              <a:buSzPct val="100000"/>
              <a:defRPr sz="12000">
                <a:solidFill>
                  <a:schemeClr val="dk2"/>
                </a:solidFill>
              </a:defRPr>
            </a:lvl6pPr>
            <a:lvl7pPr lvl="6" algn="ctr">
              <a:spcBef>
                <a:spcPts val="0"/>
              </a:spcBef>
              <a:buClr>
                <a:schemeClr val="dk2"/>
              </a:buClr>
              <a:buSzPct val="100000"/>
              <a:defRPr sz="12000">
                <a:solidFill>
                  <a:schemeClr val="dk2"/>
                </a:solidFill>
              </a:defRPr>
            </a:lvl7pPr>
            <a:lvl8pPr lvl="7" algn="ctr">
              <a:spcBef>
                <a:spcPts val="0"/>
              </a:spcBef>
              <a:buClr>
                <a:schemeClr val="dk2"/>
              </a:buClr>
              <a:buSzPct val="100000"/>
              <a:defRPr sz="12000">
                <a:solidFill>
                  <a:schemeClr val="dk2"/>
                </a:solidFill>
              </a:defRPr>
            </a:lvl8pPr>
            <a:lvl9pPr lvl="8" algn="ctr">
              <a:spcBef>
                <a:spcPts val="0"/>
              </a:spcBef>
              <a:buClr>
                <a:schemeClr val="dk2"/>
              </a:buClr>
              <a:buSzPct val="100000"/>
              <a:defRPr sz="12000">
                <a:solidFill>
                  <a:schemeClr val="dk2"/>
                </a:solidFill>
              </a:defRPr>
            </a:lvl9pPr>
          </a:lstStyle>
          <a:p/>
        </p:txBody>
      </p:sp>
      <p:sp>
        <p:nvSpPr>
          <p:cNvPr id="59" name="Shape 59"/>
          <p:cNvSpPr txBox="1"/>
          <p:nvPr>
            <p:ph idx="1" type="body"/>
          </p:nvPr>
        </p:nvSpPr>
        <p:spPr>
          <a:xfrm>
            <a:off x="475500" y="3304625"/>
            <a:ext cx="82221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rIns="91425" tIns="91425"/>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8" name="Shape 18"/>
        <p:cNvGrpSpPr/>
        <p:nvPr/>
      </p:nvGrpSpPr>
      <p:grpSpPr>
        <a:xfrm>
          <a:off x="0" y="0"/>
          <a:ext cx="0" cy="0"/>
          <a:chOff x="0" y="0"/>
          <a:chExt cx="0" cy="0"/>
        </a:xfrm>
      </p:grpSpPr>
      <p:sp>
        <p:nvSpPr>
          <p:cNvPr id="19" name="Shape 19"/>
          <p:cNvSpPr/>
          <p:nvPr/>
        </p:nvSpPr>
        <p:spPr>
          <a:xfrm flipH="1" rot="10800000">
            <a:off x="0" y="1686000"/>
            <a:ext cx="9144000" cy="3457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sp>
        <p:nvSpPr>
          <p:cNvPr id="25" name="Shape 25"/>
          <p:cNvSpPr/>
          <p:nvPr/>
        </p:nvSpPr>
        <p:spPr>
          <a:xfrm flipH="1" rot="10800000">
            <a:off x="0" y="1686000"/>
            <a:ext cx="9144000" cy="3457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27" name="Shape 27"/>
          <p:cNvSpPr txBox="1"/>
          <p:nvPr>
            <p:ph type="title"/>
          </p:nvPr>
        </p:nvSpPr>
        <p:spPr>
          <a:xfrm>
            <a:off x="471900" y="738725"/>
            <a:ext cx="8222100" cy="7677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 type="body"/>
          </p:nvPr>
        </p:nvSpPr>
        <p:spPr>
          <a:xfrm>
            <a:off x="471900" y="1919075"/>
            <a:ext cx="3999900" cy="2710199"/>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9" name="Shape 29"/>
          <p:cNvSpPr txBox="1"/>
          <p:nvPr>
            <p:ph idx="2" type="body"/>
          </p:nvPr>
        </p:nvSpPr>
        <p:spPr>
          <a:xfrm>
            <a:off x="4694250" y="1919075"/>
            <a:ext cx="3999900" cy="2710199"/>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rIns="91425" tIns="91425"/>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39" name="Shape 39"/>
          <p:cNvSpPr txBox="1"/>
          <p:nvPr>
            <p:ph type="title"/>
          </p:nvPr>
        </p:nvSpPr>
        <p:spPr>
          <a:xfrm>
            <a:off x="226077" y="357800"/>
            <a:ext cx="2808000" cy="9534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0" name="Shape 40"/>
          <p:cNvSpPr txBox="1"/>
          <p:nvPr>
            <p:ph idx="1" type="body"/>
          </p:nvPr>
        </p:nvSpPr>
        <p:spPr>
          <a:xfrm>
            <a:off x="226075" y="1465800"/>
            <a:ext cx="2808000" cy="3163500"/>
          </a:xfrm>
          <a:prstGeom prst="rect">
            <a:avLst/>
          </a:prstGeom>
        </p:spPr>
        <p:txBody>
          <a:bodyPr anchorCtr="0" anchor="t" bIns="91425" lIns="91425" rIns="91425" tIns="91425"/>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rIns="91425" tIns="91425"/>
          <a:lstStyle>
            <a:lvl1pPr lvl="0">
              <a:spcBef>
                <a:spcPts val="0"/>
              </a:spcBef>
              <a:buSzPct val="100000"/>
              <a:defRPr sz="6000"/>
            </a:lvl1pPr>
            <a:lvl2pPr lvl="1">
              <a:spcBef>
                <a:spcPts val="0"/>
              </a:spcBef>
              <a:buSzPct val="100000"/>
              <a:defRPr sz="6000"/>
            </a:lvl2pPr>
            <a:lvl3pPr lvl="2">
              <a:spcBef>
                <a:spcPts val="0"/>
              </a:spcBef>
              <a:buSzPct val="100000"/>
              <a:defRPr sz="6000"/>
            </a:lvl3pPr>
            <a:lvl4pPr lvl="3">
              <a:spcBef>
                <a:spcPts val="0"/>
              </a:spcBef>
              <a:buSzPct val="100000"/>
              <a:defRPr sz="6000"/>
            </a:lvl4pPr>
            <a:lvl5pPr lvl="4">
              <a:spcBef>
                <a:spcPts val="0"/>
              </a:spcBef>
              <a:buSzPct val="100000"/>
              <a:defRPr sz="6000"/>
            </a:lvl5pPr>
            <a:lvl6pPr lvl="5">
              <a:spcBef>
                <a:spcPts val="0"/>
              </a:spcBef>
              <a:buSzPct val="100000"/>
              <a:defRPr sz="6000"/>
            </a:lvl6pPr>
            <a:lvl7pPr lvl="6">
              <a:spcBef>
                <a:spcPts val="0"/>
              </a:spcBef>
              <a:buSzPct val="100000"/>
              <a:defRPr sz="6000"/>
            </a:lvl7pPr>
            <a:lvl8pPr lvl="7">
              <a:spcBef>
                <a:spcPts val="0"/>
              </a:spcBef>
              <a:buSzPct val="100000"/>
              <a:defRPr sz="6000"/>
            </a:lvl8pPr>
            <a:lvl9pPr lvl="8">
              <a:spcBef>
                <a:spcPts val="0"/>
              </a:spcBef>
              <a:buSzPct val="100000"/>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5"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Clr>
                <a:schemeClr val="dk2"/>
              </a:buClr>
              <a:buSzPct val="100000"/>
              <a:defRPr sz="4200">
                <a:solidFill>
                  <a:schemeClr val="dk2"/>
                </a:solidFill>
              </a:defRPr>
            </a:lvl1pPr>
            <a:lvl2pPr lvl="1" algn="ctr">
              <a:spcBef>
                <a:spcPts val="0"/>
              </a:spcBef>
              <a:buClr>
                <a:schemeClr val="dk2"/>
              </a:buClr>
              <a:buSzPct val="100000"/>
              <a:defRPr sz="4200">
                <a:solidFill>
                  <a:schemeClr val="dk2"/>
                </a:solidFill>
              </a:defRPr>
            </a:lvl2pPr>
            <a:lvl3pPr lvl="2" algn="ctr">
              <a:spcBef>
                <a:spcPts val="0"/>
              </a:spcBef>
              <a:buClr>
                <a:schemeClr val="dk2"/>
              </a:buClr>
              <a:buSzPct val="100000"/>
              <a:defRPr sz="4200">
                <a:solidFill>
                  <a:schemeClr val="dk2"/>
                </a:solidFill>
              </a:defRPr>
            </a:lvl3pPr>
            <a:lvl4pPr lvl="3" algn="ctr">
              <a:spcBef>
                <a:spcPts val="0"/>
              </a:spcBef>
              <a:buClr>
                <a:schemeClr val="dk2"/>
              </a:buClr>
              <a:buSzPct val="100000"/>
              <a:defRPr sz="4200">
                <a:solidFill>
                  <a:schemeClr val="dk2"/>
                </a:solidFill>
              </a:defRPr>
            </a:lvl4pPr>
            <a:lvl5pPr lvl="4" algn="ctr">
              <a:spcBef>
                <a:spcPts val="0"/>
              </a:spcBef>
              <a:buClr>
                <a:schemeClr val="dk2"/>
              </a:buClr>
              <a:buSzPct val="100000"/>
              <a:defRPr sz="4200">
                <a:solidFill>
                  <a:schemeClr val="dk2"/>
                </a:solidFill>
              </a:defRPr>
            </a:lvl5pPr>
            <a:lvl6pPr lvl="5" algn="ctr">
              <a:spcBef>
                <a:spcPts val="0"/>
              </a:spcBef>
              <a:buClr>
                <a:schemeClr val="dk2"/>
              </a:buClr>
              <a:buSzPct val="100000"/>
              <a:defRPr sz="4200">
                <a:solidFill>
                  <a:schemeClr val="dk2"/>
                </a:solidFill>
              </a:defRPr>
            </a:lvl6pPr>
            <a:lvl7pPr lvl="6" algn="ctr">
              <a:spcBef>
                <a:spcPts val="0"/>
              </a:spcBef>
              <a:buClr>
                <a:schemeClr val="dk2"/>
              </a:buClr>
              <a:buSzPct val="100000"/>
              <a:defRPr sz="4200">
                <a:solidFill>
                  <a:schemeClr val="dk2"/>
                </a:solidFill>
              </a:defRPr>
            </a:lvl7pPr>
            <a:lvl8pPr lvl="7" algn="ctr">
              <a:spcBef>
                <a:spcPts val="0"/>
              </a:spcBef>
              <a:buClr>
                <a:schemeClr val="dk2"/>
              </a:buClr>
              <a:buSzPct val="100000"/>
              <a:defRPr sz="4200">
                <a:solidFill>
                  <a:schemeClr val="dk2"/>
                </a:solidFill>
              </a:defRPr>
            </a:lvl8pPr>
            <a:lvl9pPr lvl="8" algn="ctr">
              <a:spcBef>
                <a:spcPts val="0"/>
              </a:spcBef>
              <a:buClr>
                <a:schemeClr val="dk2"/>
              </a:buClr>
              <a:buSzPct val="100000"/>
              <a:defRPr sz="4200">
                <a:solidFill>
                  <a:schemeClr val="dk2"/>
                </a:solidFill>
              </a:defRPr>
            </a:lvl9pPr>
          </a:lstStyle>
          <a:p/>
        </p:txBody>
      </p:sp>
      <p:sp>
        <p:nvSpPr>
          <p:cNvPr id="49" name="Shape 49"/>
          <p:cNvSpPr txBox="1"/>
          <p:nvPr>
            <p:ph idx="1" type="subTitle"/>
          </p:nvPr>
        </p:nvSpPr>
        <p:spPr>
          <a:xfrm>
            <a:off x="265500" y="2779466"/>
            <a:ext cx="4045200" cy="1235099"/>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rIns="91425" tIns="91425"/>
          <a:lstStyle>
            <a:lvl1pPr lvl="0">
              <a:lnSpc>
                <a:spcPct val="100000"/>
              </a:lnSpc>
              <a:spcBef>
                <a:spcPts val="0"/>
              </a:spcBef>
              <a:spcAft>
                <a:spcPts val="0"/>
              </a:spcAft>
              <a:buClr>
                <a:schemeClr val="lt1"/>
              </a:buClr>
              <a:buSzPct val="1000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rIns="91425" tIns="91425"/>
          <a:lstStyle>
            <a:lvl1pPr lvl="0">
              <a:spcBef>
                <a:spcPts val="0"/>
              </a:spcBef>
              <a:buClr>
                <a:schemeClr val="lt1"/>
              </a:buClr>
              <a:buSzPct val="100000"/>
              <a:buFont typeface="Roboto"/>
              <a:buNone/>
              <a:defRPr sz="3200">
                <a:solidFill>
                  <a:schemeClr val="lt1"/>
                </a:solidFill>
                <a:latin typeface="Roboto"/>
                <a:ea typeface="Roboto"/>
                <a:cs typeface="Roboto"/>
                <a:sym typeface="Roboto"/>
              </a:defRPr>
            </a:lvl1pPr>
            <a:lvl2pPr lvl="1">
              <a:spcBef>
                <a:spcPts val="0"/>
              </a:spcBef>
              <a:buClr>
                <a:schemeClr val="lt1"/>
              </a:buClr>
              <a:buSzPct val="100000"/>
              <a:buFont typeface="Roboto"/>
              <a:buNone/>
              <a:defRPr sz="3200">
                <a:solidFill>
                  <a:schemeClr val="lt1"/>
                </a:solidFill>
                <a:latin typeface="Roboto"/>
                <a:ea typeface="Roboto"/>
                <a:cs typeface="Roboto"/>
                <a:sym typeface="Roboto"/>
              </a:defRPr>
            </a:lvl2pPr>
            <a:lvl3pPr lvl="2">
              <a:spcBef>
                <a:spcPts val="0"/>
              </a:spcBef>
              <a:buClr>
                <a:schemeClr val="lt1"/>
              </a:buClr>
              <a:buSzPct val="100000"/>
              <a:buFont typeface="Roboto"/>
              <a:buNone/>
              <a:defRPr sz="3200">
                <a:solidFill>
                  <a:schemeClr val="lt1"/>
                </a:solidFill>
                <a:latin typeface="Roboto"/>
                <a:ea typeface="Roboto"/>
                <a:cs typeface="Roboto"/>
                <a:sym typeface="Roboto"/>
              </a:defRPr>
            </a:lvl3pPr>
            <a:lvl4pPr lvl="3">
              <a:spcBef>
                <a:spcPts val="0"/>
              </a:spcBef>
              <a:buClr>
                <a:schemeClr val="lt1"/>
              </a:buClr>
              <a:buSzPct val="100000"/>
              <a:buFont typeface="Roboto"/>
              <a:buNone/>
              <a:defRPr sz="3200">
                <a:solidFill>
                  <a:schemeClr val="lt1"/>
                </a:solidFill>
                <a:latin typeface="Roboto"/>
                <a:ea typeface="Roboto"/>
                <a:cs typeface="Roboto"/>
                <a:sym typeface="Roboto"/>
              </a:defRPr>
            </a:lvl4pPr>
            <a:lvl5pPr lvl="4">
              <a:spcBef>
                <a:spcPts val="0"/>
              </a:spcBef>
              <a:buClr>
                <a:schemeClr val="lt1"/>
              </a:buClr>
              <a:buSzPct val="100000"/>
              <a:buFont typeface="Roboto"/>
              <a:buNone/>
              <a:defRPr sz="3200">
                <a:solidFill>
                  <a:schemeClr val="lt1"/>
                </a:solidFill>
                <a:latin typeface="Roboto"/>
                <a:ea typeface="Roboto"/>
                <a:cs typeface="Roboto"/>
                <a:sym typeface="Roboto"/>
              </a:defRPr>
            </a:lvl5pPr>
            <a:lvl6pPr lvl="5">
              <a:spcBef>
                <a:spcPts val="0"/>
              </a:spcBef>
              <a:buClr>
                <a:schemeClr val="lt1"/>
              </a:buClr>
              <a:buSzPct val="100000"/>
              <a:buFont typeface="Roboto"/>
              <a:buNone/>
              <a:defRPr sz="3200">
                <a:solidFill>
                  <a:schemeClr val="lt1"/>
                </a:solidFill>
                <a:latin typeface="Roboto"/>
                <a:ea typeface="Roboto"/>
                <a:cs typeface="Roboto"/>
                <a:sym typeface="Roboto"/>
              </a:defRPr>
            </a:lvl6pPr>
            <a:lvl7pPr lvl="6">
              <a:spcBef>
                <a:spcPts val="0"/>
              </a:spcBef>
              <a:buClr>
                <a:schemeClr val="lt1"/>
              </a:buClr>
              <a:buSzPct val="100000"/>
              <a:buFont typeface="Roboto"/>
              <a:buNone/>
              <a:defRPr sz="3200">
                <a:solidFill>
                  <a:schemeClr val="lt1"/>
                </a:solidFill>
                <a:latin typeface="Roboto"/>
                <a:ea typeface="Roboto"/>
                <a:cs typeface="Roboto"/>
                <a:sym typeface="Roboto"/>
              </a:defRPr>
            </a:lvl7pPr>
            <a:lvl8pPr lvl="7">
              <a:spcBef>
                <a:spcPts val="0"/>
              </a:spcBef>
              <a:buClr>
                <a:schemeClr val="lt1"/>
              </a:buClr>
              <a:buSzPct val="100000"/>
              <a:buFont typeface="Roboto"/>
              <a:buNone/>
              <a:defRPr sz="3200">
                <a:solidFill>
                  <a:schemeClr val="lt1"/>
                </a:solidFill>
                <a:latin typeface="Roboto"/>
                <a:ea typeface="Roboto"/>
                <a:cs typeface="Roboto"/>
                <a:sym typeface="Roboto"/>
              </a:defRPr>
            </a:lvl8pPr>
            <a:lvl9pPr lvl="8">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lt2"/>
              </a:buClr>
              <a:buSzPct val="100000"/>
              <a:buFont typeface="Roboto"/>
              <a:defRPr sz="1800">
                <a:solidFill>
                  <a:schemeClr val="lt2"/>
                </a:solidFill>
                <a:latin typeface="Roboto"/>
                <a:ea typeface="Roboto"/>
                <a:cs typeface="Roboto"/>
                <a:sym typeface="Roboto"/>
              </a:defRPr>
            </a:lvl1pPr>
            <a:lvl2pPr lvl="1">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2pPr>
            <a:lvl3pPr lvl="2">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3pPr>
            <a:lvl4pPr lvl="3">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4pPr>
            <a:lvl5pPr lvl="4">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5pPr>
            <a:lvl6pPr lvl="5">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6pPr>
            <a:lvl7pPr lvl="6">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7pPr>
            <a:lvl8pPr lvl="7">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8pPr>
            <a:lvl9pPr lvl="8">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0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youtube.com/v/o8RyefWSAhM" TargetMode="External"/><Relationship Id="rId4" Type="http://schemas.openxmlformats.org/officeDocument/2006/relationships/image" Target="../media/image0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sp>
        <p:nvSpPr>
          <p:cNvPr id="67" name="Shape 67"/>
          <p:cNvSpPr txBox="1"/>
          <p:nvPr>
            <p:ph type="ctrTitle"/>
          </p:nvPr>
        </p:nvSpPr>
        <p:spPr>
          <a:xfrm>
            <a:off x="311025" y="445674"/>
            <a:ext cx="8222100" cy="933600"/>
          </a:xfrm>
          <a:prstGeom prst="rect">
            <a:avLst/>
          </a:prstGeom>
        </p:spPr>
        <p:txBody>
          <a:bodyPr anchorCtr="0" anchor="b" bIns="91425" lIns="91425" rIns="91425" tIns="91425">
            <a:noAutofit/>
          </a:bodyPr>
          <a:lstStyle/>
          <a:p>
            <a:pPr lvl="0" algn="ctr">
              <a:spcBef>
                <a:spcPts val="0"/>
              </a:spcBef>
              <a:buNone/>
            </a:pPr>
            <a:r>
              <a:rPr lang="en"/>
              <a:t>Polytone</a:t>
            </a:r>
          </a:p>
        </p:txBody>
      </p:sp>
      <p:sp>
        <p:nvSpPr>
          <p:cNvPr id="68" name="Shape 68"/>
          <p:cNvSpPr txBox="1"/>
          <p:nvPr>
            <p:ph idx="1" type="subTitle"/>
          </p:nvPr>
        </p:nvSpPr>
        <p:spPr>
          <a:xfrm>
            <a:off x="390525" y="4011014"/>
            <a:ext cx="8063100" cy="933600"/>
          </a:xfrm>
          <a:prstGeom prst="rect">
            <a:avLst/>
          </a:prstGeom>
        </p:spPr>
        <p:txBody>
          <a:bodyPr anchorCtr="0" anchor="t" bIns="91425" lIns="91425" rIns="91425" tIns="91425">
            <a:noAutofit/>
          </a:bodyPr>
          <a:lstStyle/>
          <a:p>
            <a:pPr lvl="0">
              <a:spcBef>
                <a:spcPts val="0"/>
              </a:spcBef>
              <a:buNone/>
            </a:pPr>
            <a:r>
              <a:rPr lang="en"/>
              <a:t>Group Members: Abdallah Abuhashem, Ammar AlQatari, Alejandrina Gonzales Reyes, Ahmed Shuaibi</a:t>
            </a:r>
          </a:p>
        </p:txBody>
      </p:sp>
      <p:pic>
        <p:nvPicPr>
          <p:cNvPr id="69" name="Shape 69"/>
          <p:cNvPicPr preferRelativeResize="0"/>
          <p:nvPr/>
        </p:nvPicPr>
        <p:blipFill rotWithShape="1">
          <a:blip r:embed="rId3">
            <a:alphaModFix/>
          </a:blip>
          <a:srcRect b="0" l="0" r="0" t="0"/>
          <a:stretch/>
        </p:blipFill>
        <p:spPr>
          <a:xfrm>
            <a:off x="3243349" y="1811102"/>
            <a:ext cx="2357523" cy="1768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3" name="Shape 73"/>
        <p:cNvGrpSpPr/>
        <p:nvPr/>
      </p:nvGrpSpPr>
      <p:grpSpPr>
        <a:xfrm>
          <a:off x="0" y="0"/>
          <a:ext cx="0" cy="0"/>
          <a:chOff x="0" y="0"/>
          <a:chExt cx="0" cy="0"/>
        </a:xfrm>
      </p:grpSpPr>
      <p:sp>
        <p:nvSpPr>
          <p:cNvPr id="74" name="Shape 74"/>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Value Proposition + </a:t>
            </a:r>
          </a:p>
          <a:p>
            <a:pPr lvl="0">
              <a:spcBef>
                <a:spcPts val="0"/>
              </a:spcBef>
              <a:buNone/>
            </a:pPr>
            <a:r>
              <a:rPr lang="en"/>
              <a:t>Problem/Solution Overview	</a:t>
            </a:r>
          </a:p>
        </p:txBody>
      </p:sp>
      <p:sp>
        <p:nvSpPr>
          <p:cNvPr id="75" name="Shape 75"/>
          <p:cNvSpPr txBox="1"/>
          <p:nvPr>
            <p:ph idx="1" type="body"/>
          </p:nvPr>
        </p:nvSpPr>
        <p:spPr>
          <a:xfrm>
            <a:off x="471900" y="1919075"/>
            <a:ext cx="8222100" cy="3224400"/>
          </a:xfrm>
          <a:prstGeom prst="rect">
            <a:avLst/>
          </a:prstGeom>
        </p:spPr>
        <p:txBody>
          <a:bodyPr anchorCtr="0" anchor="t" bIns="91425" lIns="91425" rIns="91425" tIns="91425">
            <a:noAutofit/>
          </a:bodyPr>
          <a:lstStyle/>
          <a:p>
            <a:pPr indent="-228600" lvl="0" marL="457200" rtl="0">
              <a:spcBef>
                <a:spcPts val="0"/>
              </a:spcBef>
            </a:pPr>
            <a:r>
              <a:rPr lang="en"/>
              <a:t>Display emotion through text.</a:t>
            </a:r>
          </a:p>
          <a:p>
            <a:pPr indent="-228600" lvl="0" marL="457200">
              <a:spcBef>
                <a:spcPts val="0"/>
              </a:spcBef>
            </a:pPr>
            <a:r>
              <a:rPr lang="en"/>
              <a:t>We are tackling the problem of the inability to express various aspects of verbal communication (tone/volume/style/emotion) through text. By doing so, we directly address the issue of those who are completely deaf being incapable of obtaining an emotional context through basic text and captions they are often exposed to. We propose the solution of adding a different dimension to text and captions so that it may display emotion through manipulating the size, shape, and color of the text to correlate with the verbal communication.</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x="0" y="0"/>
          <a:ext cx="0" cy="0"/>
          <a:chOff x="0" y="0"/>
          <a:chExt cx="0" cy="0"/>
        </a:xfrm>
      </p:grpSpPr>
      <p:sp>
        <p:nvSpPr>
          <p:cNvPr id="80" name="Shape 80"/>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Tasks</a:t>
            </a:r>
          </a:p>
        </p:txBody>
      </p:sp>
      <p:sp>
        <p:nvSpPr>
          <p:cNvPr id="81" name="Shape 81"/>
          <p:cNvSpPr txBox="1"/>
          <p:nvPr>
            <p:ph idx="1" type="body"/>
          </p:nvPr>
        </p:nvSpPr>
        <p:spPr>
          <a:xfrm>
            <a:off x="203027" y="1864379"/>
            <a:ext cx="8222100" cy="2710200"/>
          </a:xfrm>
          <a:prstGeom prst="rect">
            <a:avLst/>
          </a:prstGeom>
        </p:spPr>
        <p:txBody>
          <a:bodyPr anchorCtr="0" anchor="t" bIns="91425" lIns="91425" rIns="91425" tIns="91425">
            <a:noAutofit/>
          </a:bodyPr>
          <a:lstStyle/>
          <a:p>
            <a:pPr indent="-228600" lvl="0" marL="457200" rtl="0">
              <a:spcBef>
                <a:spcPts val="0"/>
              </a:spcBef>
            </a:pPr>
            <a:r>
              <a:rPr lang="en"/>
              <a:t>As a deaf student, I want to be able to visually understand tone, style, and volume of a lecture - simple.</a:t>
            </a:r>
          </a:p>
          <a:p>
            <a:pPr indent="-228600" lvl="0" marL="457200" rtl="0">
              <a:spcBef>
                <a:spcPts val="0"/>
              </a:spcBef>
            </a:pPr>
            <a:r>
              <a:rPr lang="en"/>
              <a:t>I want to communicate with deaf people in 1-on-1 chats without the need to learn sign language - medium.</a:t>
            </a:r>
          </a:p>
          <a:p>
            <a:pPr indent="-228600" lvl="0" marL="457200" rtl="0">
              <a:spcBef>
                <a:spcPts val="0"/>
              </a:spcBef>
            </a:pPr>
            <a:r>
              <a:rPr lang="en"/>
              <a:t>I want text to reflect my emotion and deliver it to other people so that they don’t necessarily need sound - medium.</a:t>
            </a:r>
          </a:p>
          <a:p>
            <a:pPr indent="-228600" lvl="0" marL="457200">
              <a:spcBef>
                <a:spcPts val="0"/>
              </a:spcBef>
            </a:pPr>
            <a:r>
              <a:rPr lang="en"/>
              <a:t>As a teacher, I want to be able to able to easily add emotional meta-data that can be displayed visually to my verbal communication - complex.</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5" name="Shape 85"/>
        <p:cNvGrpSpPr/>
        <p:nvPr/>
      </p:nvGrpSpPr>
      <p:grpSpPr>
        <a:xfrm>
          <a:off x="0" y="0"/>
          <a:ext cx="0" cy="0"/>
          <a:chOff x="0" y="0"/>
          <a:chExt cx="0" cy="0"/>
        </a:xfrm>
      </p:grpSpPr>
      <p:pic>
        <p:nvPicPr>
          <p:cNvPr id="86" name="Shape 86"/>
          <p:cNvPicPr preferRelativeResize="0"/>
          <p:nvPr/>
        </p:nvPicPr>
        <p:blipFill>
          <a:blip r:embed="rId3">
            <a:alphaModFix/>
          </a:blip>
          <a:stretch>
            <a:fillRect/>
          </a:stretch>
        </p:blipFill>
        <p:spPr>
          <a:xfrm rot="-5400000">
            <a:off x="2609212" y="-1426088"/>
            <a:ext cx="5073901" cy="7995675"/>
          </a:xfrm>
          <a:prstGeom prst="rect">
            <a:avLst/>
          </a:prstGeom>
          <a:noFill/>
          <a:ln>
            <a:noFill/>
          </a:ln>
        </p:spPr>
      </p:pic>
      <p:sp>
        <p:nvSpPr>
          <p:cNvPr id="87" name="Shape 87"/>
          <p:cNvSpPr/>
          <p:nvPr/>
        </p:nvSpPr>
        <p:spPr>
          <a:xfrm rot="-5400000">
            <a:off x="-1750002" y="2041011"/>
            <a:ext cx="4804778" cy="991874"/>
          </a:xfrm>
          <a:prstGeom prst="rect">
            <a:avLst/>
          </a:prstGeom>
        </p:spPr>
        <p:txBody>
          <a:bodyPr>
            <a:prstTxWarp prst="textPlain"/>
          </a:bodyPr>
          <a:lstStyle/>
          <a:p>
            <a:pPr lvl="0" algn="ctr"/>
            <a:r>
              <a:rPr b="0" i="0">
                <a:ln cap="flat" cmpd="sng" w="9525">
                  <a:solidFill>
                    <a:schemeClr val="dk2"/>
                  </a:solidFill>
                  <a:prstDash val="solid"/>
                  <a:round/>
                  <a:headEnd len="med" w="med" type="none"/>
                  <a:tailEnd len="med" w="med" type="none"/>
                </a:ln>
                <a:solidFill>
                  <a:schemeClr val="lt2"/>
                </a:solidFill>
                <a:latin typeface="Arial"/>
              </a:rPr>
              <a:t>Storyboarding</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1" name="Shape 91"/>
        <p:cNvGrpSpPr/>
        <p:nvPr/>
      </p:nvGrpSpPr>
      <p:grpSpPr>
        <a:xfrm>
          <a:off x="0" y="0"/>
          <a:ext cx="0" cy="0"/>
          <a:chOff x="0" y="0"/>
          <a:chExt cx="0" cy="0"/>
        </a:xfrm>
      </p:grpSpPr>
      <p:sp>
        <p:nvSpPr>
          <p:cNvPr id="92" name="Shape 92"/>
          <p:cNvSpPr txBox="1"/>
          <p:nvPr>
            <p:ph type="title"/>
          </p:nvPr>
        </p:nvSpPr>
        <p:spPr>
          <a:xfrm>
            <a:off x="471900" y="738725"/>
            <a:ext cx="8222100" cy="767700"/>
          </a:xfrm>
          <a:prstGeom prst="rect">
            <a:avLst/>
          </a:prstGeom>
        </p:spPr>
        <p:txBody>
          <a:bodyPr anchorCtr="0" anchor="b" bIns="91425" lIns="91425" rIns="91425" tIns="91425">
            <a:noAutofit/>
          </a:bodyPr>
          <a:lstStyle/>
          <a:p>
            <a:pPr lvl="0" rtl="0">
              <a:spcBef>
                <a:spcPts val="0"/>
              </a:spcBef>
              <a:buNone/>
            </a:pPr>
            <a:r>
              <a:rPr lang="en"/>
              <a:t>Video</a:t>
            </a:r>
          </a:p>
        </p:txBody>
      </p:sp>
      <p:sp>
        <p:nvSpPr>
          <p:cNvPr id="93" name="Shape 93"/>
          <p:cNvSpPr txBox="1"/>
          <p:nvPr>
            <p:ph idx="1" type="body"/>
          </p:nvPr>
        </p:nvSpPr>
        <p:spPr>
          <a:xfrm>
            <a:off x="471900" y="1919075"/>
            <a:ext cx="8222100" cy="3224400"/>
          </a:xfrm>
          <a:prstGeom prst="rect">
            <a:avLst/>
          </a:prstGeom>
        </p:spPr>
        <p:txBody>
          <a:bodyPr anchorCtr="0" anchor="t" bIns="91425" lIns="91425" rIns="91425" tIns="91425">
            <a:noAutofit/>
          </a:bodyPr>
          <a:lstStyle/>
          <a:p>
            <a:pPr indent="-228600" lvl="0" marL="457200" rtl="0">
              <a:spcBef>
                <a:spcPts val="0"/>
              </a:spcBef>
            </a:pPr>
            <a:r>
              <a:t/>
            </a:r>
            <a:endParaRPr/>
          </a:p>
        </p:txBody>
      </p:sp>
      <p:sp>
        <p:nvSpPr>
          <p:cNvPr id="94" name="Shape 94" title="CS147">
            <a:hlinkClick r:id="rId3"/>
          </p:cNvPr>
          <p:cNvSpPr/>
          <p:nvPr/>
        </p:nvSpPr>
        <p:spPr>
          <a:xfrm>
            <a:off x="2286000" y="1670225"/>
            <a:ext cx="4572000" cy="3429000"/>
          </a:xfrm>
          <a:prstGeom prst="rect">
            <a:avLst/>
          </a:prstGeom>
          <a:blipFill>
            <a:blip r:embed="rId4">
              <a:alphaModFix/>
            </a:blip>
            <a:stretch>
              <a:fillRect/>
            </a:stretch>
          </a:blipFill>
          <a:ln>
            <a:noFill/>
          </a:ln>
        </p:spPr>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